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9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NOVIEMBRE\NOVI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D.A.R.E.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Hoja1!$C$8:$C$20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Hoja1!$D$8:$D$20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AE-4779-A946-360B5895C1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87982680"/>
        <c:axId val="187989344"/>
        <c:axId val="0"/>
      </c:bar3DChart>
      <c:catAx>
        <c:axId val="187982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7989344"/>
        <c:crosses val="autoZero"/>
        <c:auto val="1"/>
        <c:lblAlgn val="ctr"/>
        <c:lblOffset val="100"/>
        <c:noMultiLvlLbl val="0"/>
      </c:catAx>
      <c:valAx>
        <c:axId val="187989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7982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3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6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73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82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238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721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29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11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4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50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35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83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4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92D050"/>
                </a:solidFill>
              </a:rPr>
              <a:t>    D.A.R.E</a:t>
            </a:r>
            <a:endParaRPr lang="es-MX" b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77334" y="1695296"/>
            <a:ext cx="40505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uso de las drogas, reforzando los valores, así como proporcionar las herramientas necesarias para una mayor asertividad. </a:t>
            </a: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930455" y="1715009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consumo de drogas en adolescentes 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47528" y="4375074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 y primaria, para concientizar sobre los riesgos, efectos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físicos, emocionales, sociales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 legales de las sustancias toxicas.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5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854776"/>
              </p:ext>
            </p:extLst>
          </p:nvPr>
        </p:nvGraphicFramePr>
        <p:xfrm>
          <a:off x="863600" y="1016000"/>
          <a:ext cx="9448799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6010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8234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178</Words>
  <Application>Microsoft Office PowerPoint</Application>
  <PresentationFormat>Panorámica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    D.A.R.E</vt:lpstr>
      <vt:lpstr>Presentación de PowerPoint</vt:lpstr>
      <vt:lpstr>      MEDIOS DE CONTACTO</vt:lpstr>
      <vt:lpstr>INFORMACION GENERAL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Windows User</cp:lastModifiedBy>
  <cp:revision>9</cp:revision>
  <dcterms:created xsi:type="dcterms:W3CDTF">2020-08-07T01:49:50Z</dcterms:created>
  <dcterms:modified xsi:type="dcterms:W3CDTF">2020-08-07T18:12:01Z</dcterms:modified>
</cp:coreProperties>
</file>